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4" r:id="rId26"/>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3000" r="-3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 </a:t>
            </a:r>
          </a:p>
          <a:p>
            <a:pPr algn="ctr"/>
            <a:r>
              <a:rPr lang="en-US" dirty="0"/>
              <a:t>PART 9</a:t>
            </a:r>
          </a:p>
        </p:txBody>
      </p:sp>
    </p:spTree>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t>
            </a:r>
            <a:r>
              <a:rPr lang="en-US" baseline="30000" dirty="0"/>
              <a:t>5</a:t>
            </a:r>
            <a:r>
              <a:rPr lang="en-US" dirty="0"/>
              <a:t> Then the devil, taking Him up on a high mountain, showed Him all the kingdoms of the world in a moment of time.  </a:t>
            </a:r>
            <a:r>
              <a:rPr lang="en-US" baseline="30000" dirty="0"/>
              <a:t>6</a:t>
            </a:r>
            <a:r>
              <a:rPr lang="en-US" dirty="0"/>
              <a:t> And the devil said to Him, "All this authority I will give You, and their glory; for </a:t>
            </a:r>
            <a:r>
              <a:rPr lang="en-US" i="1" dirty="0"/>
              <a:t>this </a:t>
            </a:r>
            <a:r>
              <a:rPr lang="en-US" dirty="0"/>
              <a:t>has been delivered to me, and I give it to whomever I wish.  </a:t>
            </a:r>
            <a:r>
              <a:rPr lang="en-US" baseline="30000" dirty="0"/>
              <a:t>7</a:t>
            </a:r>
            <a:r>
              <a:rPr lang="en-US" dirty="0"/>
              <a:t> "Therefore, if You will worship before me, all will be Yours."  </a:t>
            </a:r>
          </a:p>
          <a:p>
            <a:r>
              <a:rPr lang="en-US" dirty="0"/>
              <a:t> </a:t>
            </a:r>
            <a:endParaRPr lang="en-US" dirty="0"/>
          </a:p>
        </p:txBody>
      </p:sp>
    </p:spTree>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8</a:t>
            </a:r>
            <a:r>
              <a:rPr lang="en-US" dirty="0"/>
              <a:t> And Jesus answered and said to him, "Get behind Me, Satan! For it is written, 'You shall worship the LORD your God, and Him only you shall serve.' "</a:t>
            </a:r>
          </a:p>
        </p:txBody>
      </p:sp>
    </p:spTree>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11:14 And no wonder! For Satan himself transforms himself into an angel of light.  </a:t>
            </a:r>
            <a:r>
              <a:rPr lang="en-US" baseline="30000" dirty="0"/>
              <a:t>15</a:t>
            </a:r>
            <a:r>
              <a:rPr lang="en-US" dirty="0"/>
              <a:t> Therefore </a:t>
            </a:r>
            <a:r>
              <a:rPr lang="en-US" i="1" dirty="0"/>
              <a:t>it is </a:t>
            </a:r>
            <a:r>
              <a:rPr lang="en-US" dirty="0"/>
              <a:t>no great thing if his ministers also transform themselves into ministers of righteousness, whose end will be according to their works.</a:t>
            </a:r>
          </a:p>
          <a:p>
            <a:r>
              <a:rPr lang="en-US" dirty="0"/>
              <a:t> </a:t>
            </a:r>
          </a:p>
        </p:txBody>
      </p:sp>
    </p:spTree>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t>
            </a:r>
            <a:r>
              <a:rPr lang="en-US" baseline="30000" dirty="0"/>
              <a:t>9</a:t>
            </a:r>
            <a:r>
              <a:rPr lang="en-US" dirty="0"/>
              <a:t> Then he brought Him to Jerusalem, set Him on the pinnacle of the temple, and said to Him, "If You are the Son of God, throw Yourself down from here.  </a:t>
            </a:r>
            <a:r>
              <a:rPr lang="en-US" baseline="30000" dirty="0"/>
              <a:t>10</a:t>
            </a:r>
            <a:r>
              <a:rPr lang="en-US" dirty="0"/>
              <a:t> "For it is written: 'He shall give His angels charge over you, To keep you,'  </a:t>
            </a:r>
            <a:r>
              <a:rPr lang="en-US" baseline="30000" dirty="0"/>
              <a:t>11</a:t>
            </a:r>
            <a:r>
              <a:rPr lang="en-US" dirty="0"/>
              <a:t> "and, 'In their hands they shall bear you up, Lest you dash your foot against a stone.' "  </a:t>
            </a:r>
          </a:p>
        </p:txBody>
      </p:sp>
    </p:spTree>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12</a:t>
            </a:r>
            <a:r>
              <a:rPr lang="en-US" dirty="0"/>
              <a:t> And Jesus answered and said to him, "It has been said, 'You shall not tempt the LORD your God.' "  </a:t>
            </a:r>
          </a:p>
        </p:txBody>
      </p:sp>
    </p:spTree>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13</a:t>
            </a:r>
            <a:r>
              <a:rPr lang="en-US" dirty="0"/>
              <a:t> Now when the devil had ended every temptation, he departed from Him until an opportune time.</a:t>
            </a:r>
          </a:p>
        </p:txBody>
      </p:sp>
    </p:spTree>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2:16 For all that </a:t>
            </a:r>
            <a:r>
              <a:rPr lang="en-US" i="1" dirty="0"/>
              <a:t>is </a:t>
            </a:r>
            <a:r>
              <a:rPr lang="en-US" dirty="0"/>
              <a:t>in the world -- the lust of the flesh, the lust of the eyes, and the pride of life -- is not of the Father but is of the world.</a:t>
            </a:r>
          </a:p>
        </p:txBody>
      </p:sp>
    </p:spTree>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4:15 For we do not have a High Priest who cannot sympathize with our weaknesses, but was in all </a:t>
            </a:r>
            <a:r>
              <a:rPr lang="en-US" i="1" dirty="0"/>
              <a:t>points </a:t>
            </a:r>
            <a:r>
              <a:rPr lang="en-US" dirty="0"/>
              <a:t>tempted as </a:t>
            </a:r>
            <a:r>
              <a:rPr lang="en-US" i="1" dirty="0"/>
              <a:t>we are, yet </a:t>
            </a:r>
            <a:r>
              <a:rPr lang="en-US" dirty="0"/>
              <a:t>without sin.  </a:t>
            </a:r>
            <a:r>
              <a:rPr lang="en-US" baseline="30000" dirty="0"/>
              <a:t>16</a:t>
            </a:r>
            <a:r>
              <a:rPr lang="en-US" dirty="0"/>
              <a:t> Let us therefore come boldly to the throne of grace, that we may obtain mercy and find grace to help in time of need.</a:t>
            </a:r>
          </a:p>
        </p:txBody>
      </p:sp>
    </p:spTree>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1:19 Now this is the testimony of John, when the Jews sent priests and Levites from Jerusalem to ask him, "Who are you?"  </a:t>
            </a:r>
            <a:r>
              <a:rPr lang="en-US" baseline="30000" dirty="0"/>
              <a:t>20</a:t>
            </a:r>
            <a:r>
              <a:rPr lang="en-US" dirty="0"/>
              <a:t> He confessed, and did not deny, but confessed, "I am not the Christ."  </a:t>
            </a:r>
            <a:r>
              <a:rPr lang="en-US" baseline="30000" dirty="0"/>
              <a:t>21</a:t>
            </a:r>
            <a:r>
              <a:rPr lang="en-US" dirty="0"/>
              <a:t> And they asked him, "What then? Are you Elijah?" He said, "I am not." "Are you the Prophet?" And he answered, "No." </a:t>
            </a:r>
          </a:p>
          <a:p>
            <a:pPr eaLnBrk="1" hangingPunct="1"/>
            <a:endParaRPr lang="en-US" dirty="0"/>
          </a:p>
        </p:txBody>
      </p:sp>
    </p:spTree>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“Are you Elijah?” They thought the Scriptures foretold that Elijah would be resurrected and sent back as a forerunner for the coming Messiah (Mal. 4:5-6). Notice, John said, no I am not him. However, Jesus said that he was Elijah (Mk. 9: 11-13; Mt. 11:13-14). Is this a contradiction? Jesus said he was Elijah, but John said he was not. Luke 1:13-17 provides the answer. The forerunner would not be Elijah resurrected, he would only be a person that came in the spirit and the power of Elijah. It is in this sense that John was Elijah. So, there is no contradiction.  </a:t>
            </a:r>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4:1 Then Jesus, being filled with the Holy Spirit, returned from the Jordan and was led by the Spirit into the wilderness,  </a:t>
            </a:r>
            <a:r>
              <a:rPr lang="en-US" sz="2600" baseline="30000" dirty="0"/>
              <a:t>2</a:t>
            </a:r>
            <a:r>
              <a:rPr lang="en-US" sz="2600" dirty="0"/>
              <a:t> being tempted for forty days by the devil. And in those days He ate nothing, and afterward, when they had ended, He was hungry.  </a:t>
            </a:r>
            <a:r>
              <a:rPr lang="en-US" sz="2600" baseline="30000" dirty="0"/>
              <a:t>3</a:t>
            </a:r>
            <a:r>
              <a:rPr lang="en-US" sz="2600" dirty="0"/>
              <a:t> And the devil said to Him, "If You are the Son of God, command this stone to become bread."  </a:t>
            </a:r>
            <a:r>
              <a:rPr lang="en-US" sz="2600" baseline="30000" dirty="0"/>
              <a:t>4</a:t>
            </a:r>
            <a:r>
              <a:rPr lang="en-US" sz="2600" dirty="0"/>
              <a:t> But Jesus answered him, saying, "It is written, 'Man shall not live by bread alone, but by every word of God.' "  </a:t>
            </a:r>
            <a:r>
              <a:rPr lang="en-US" sz="2600" baseline="30000" dirty="0"/>
              <a:t>5</a:t>
            </a:r>
            <a:r>
              <a:rPr lang="en-US" sz="2600" dirty="0"/>
              <a:t> Then the devil, taking Him up on a high mountain, showed Him all the kingdoms of the world in a moment of time.  </a:t>
            </a:r>
            <a:r>
              <a:rPr lang="en-US" sz="2600" baseline="30000" dirty="0"/>
              <a:t>6</a:t>
            </a:r>
            <a:r>
              <a:rPr lang="en-US" sz="2600" dirty="0"/>
              <a:t> And the devil said to Him, "All this authority I will give You, and their glory; for </a:t>
            </a:r>
            <a:r>
              <a:rPr lang="en-US" sz="2600" i="1" dirty="0"/>
              <a:t>this </a:t>
            </a:r>
            <a:r>
              <a:rPr lang="en-US" sz="2600" dirty="0"/>
              <a:t>has been delivered to me, and I give it to whomever I wish.  </a:t>
            </a:r>
          </a:p>
        </p:txBody>
      </p:sp>
    </p:spTree>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“Are you the Prophet?” They knew what the Scriptures said even though they did not fully understand them. There question came from what Moses said in Deuteronomy 18:15-19. However, this prophecy was about Christ (Acts 3:18-22). </a:t>
            </a:r>
            <a:endParaRPr lang="en-US" dirty="0"/>
          </a:p>
        </p:txBody>
      </p:sp>
    </p:spTree>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t>
            </a:r>
            <a:r>
              <a:rPr lang="en-US" dirty="0" smtClean="0"/>
              <a:t>John </a:t>
            </a:r>
            <a:r>
              <a:rPr lang="en-US" dirty="0"/>
              <a:t>1:22 Then they said to him, "Who are you, that we may give an answer to those who sent us? What do you say about yourself?"  </a:t>
            </a:r>
            <a:r>
              <a:rPr lang="en-US" baseline="30000" dirty="0"/>
              <a:t>23</a:t>
            </a:r>
            <a:r>
              <a:rPr lang="en-US" dirty="0"/>
              <a:t> He said: "I </a:t>
            </a:r>
            <a:r>
              <a:rPr lang="en-US" i="1" dirty="0"/>
              <a:t>am </a:t>
            </a:r>
            <a:r>
              <a:rPr lang="en-US" dirty="0"/>
              <a:t>'The voice of one crying in the wilderness: "Make straight the way of the LORD," ' as the prophet Isaiah said." </a:t>
            </a:r>
          </a:p>
        </p:txBody>
      </p:sp>
    </p:spTree>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1:25 And they asked him, saying, "Why then do you baptize if you are not the Christ, nor Elijah, nor the Prophet?" </a:t>
            </a:r>
          </a:p>
          <a:p>
            <a:r>
              <a:rPr lang="en-US" dirty="0"/>
              <a:t> </a:t>
            </a:r>
          </a:p>
        </p:txBody>
      </p:sp>
    </p:spTree>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1:26 John answered them, saying, "I baptize with water, but there stands One among you whom you do not know.  </a:t>
            </a:r>
            <a:r>
              <a:rPr lang="en-US" baseline="30000" dirty="0"/>
              <a:t>27</a:t>
            </a:r>
            <a:r>
              <a:rPr lang="en-US" dirty="0"/>
              <a:t> "It is He who, coming after me, is preferred before me, whose sandal strap I am not worthy to loose."  </a:t>
            </a:r>
            <a:r>
              <a:rPr lang="en-US" baseline="30000" dirty="0"/>
              <a:t>28</a:t>
            </a:r>
            <a:r>
              <a:rPr lang="en-US" dirty="0"/>
              <a:t> These things were done in </a:t>
            </a:r>
            <a:r>
              <a:rPr lang="en-US" dirty="0" err="1"/>
              <a:t>Bethabara</a:t>
            </a:r>
            <a:r>
              <a:rPr lang="en-US" dirty="0"/>
              <a:t> beyond the Jordan, where John was baptizing. </a:t>
            </a:r>
          </a:p>
          <a:p>
            <a:pPr eaLnBrk="1" hangingPunct="1"/>
            <a:endParaRPr lang="en-US" dirty="0"/>
          </a:p>
        </p:txBody>
      </p:sp>
    </p:spTree>
  </p:cSld>
  <p:clrMapOvr>
    <a:masterClrMapping/>
  </p:clrMapOvr>
  <p:transition spd="slow">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1:29 The next day John saw Jesus coming toward him, and said, "Behold! The Lamb of God who takes away the sin of the world!  </a:t>
            </a:r>
            <a:r>
              <a:rPr lang="en-US" baseline="30000" dirty="0"/>
              <a:t>30</a:t>
            </a:r>
            <a:r>
              <a:rPr lang="en-US" dirty="0"/>
              <a:t> "This is He of whom I said, 'After me comes a Man who is preferred before me, for He was before me.'  </a:t>
            </a:r>
            <a:r>
              <a:rPr lang="en-US" baseline="30000" dirty="0"/>
              <a:t>31</a:t>
            </a:r>
            <a:r>
              <a:rPr lang="en-US" dirty="0"/>
              <a:t> "I did not know Him; but that He should be revealed to Israel, therefore I came baptizing with water."  </a:t>
            </a:r>
            <a:r>
              <a:rPr lang="en-US" baseline="30000" dirty="0"/>
              <a:t>32</a:t>
            </a:r>
            <a:r>
              <a:rPr lang="en-US" dirty="0"/>
              <a:t> And John bore witness, saying, "I saw the Spirit descending from heaven like a dove, and He remained upon Him.  </a:t>
            </a:r>
            <a:r>
              <a:rPr lang="en-US" baseline="30000" dirty="0"/>
              <a:t>33</a:t>
            </a:r>
            <a:r>
              <a:rPr lang="en-US" dirty="0"/>
              <a:t> "I did not know Him, but He who sent me to baptize with water said to me, 'Upon whom you see the Spirit descending, and remaining on Him, this is He who baptizes with the Holy Spirit.'  </a:t>
            </a:r>
            <a:r>
              <a:rPr lang="en-US" baseline="30000" dirty="0"/>
              <a:t>34</a:t>
            </a:r>
            <a:r>
              <a:rPr lang="en-US" dirty="0"/>
              <a:t> "And I have seen and testified that this is the Son of God." </a:t>
            </a:r>
          </a:p>
          <a:p>
            <a:pPr eaLnBrk="1" hangingPunct="1"/>
            <a:endParaRPr lang="en-US" dirty="0"/>
          </a:p>
        </p:txBody>
      </p:sp>
    </p:spTree>
  </p:cSld>
  <p:clrMapOvr>
    <a:masterClrMapping/>
  </p:clrMapOvr>
  <p:transition spd="slow">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baseline="30000" dirty="0"/>
              <a:t>7</a:t>
            </a:r>
            <a:r>
              <a:rPr lang="en-US" sz="2600" dirty="0"/>
              <a:t> "Therefore, if You will worship before me, all will be Yours."  </a:t>
            </a:r>
            <a:r>
              <a:rPr lang="en-US" sz="2600" baseline="30000" dirty="0"/>
              <a:t>8</a:t>
            </a:r>
            <a:r>
              <a:rPr lang="en-US" sz="2600" dirty="0"/>
              <a:t> And Jesus answered and said to him, "Get behind Me, Satan! For it is written, 'You shall worship the LORD your God, and Him only you shall serve.' "  </a:t>
            </a:r>
            <a:r>
              <a:rPr lang="en-US" sz="2600" baseline="30000" dirty="0"/>
              <a:t>9</a:t>
            </a:r>
            <a:r>
              <a:rPr lang="en-US" sz="2600" dirty="0"/>
              <a:t> Then he brought Him to Jerusalem, set Him on the pinnacle of the temple, and said to Him, "If You are the Son of God, throw Yourself down from here.  </a:t>
            </a:r>
            <a:r>
              <a:rPr lang="en-US" sz="2600" baseline="30000" dirty="0"/>
              <a:t>10</a:t>
            </a:r>
            <a:r>
              <a:rPr lang="en-US" sz="2600" dirty="0"/>
              <a:t> "For it is written: 'He shall give His angels charge over you, To keep you,'  </a:t>
            </a:r>
            <a:r>
              <a:rPr lang="en-US" sz="2600" baseline="30000" dirty="0"/>
              <a:t>11</a:t>
            </a:r>
            <a:r>
              <a:rPr lang="en-US" sz="2600" dirty="0"/>
              <a:t> "and, 'In their hands they shall bear you up, Lest you dash your foot against a stone.' "  </a:t>
            </a:r>
            <a:r>
              <a:rPr lang="en-US" sz="2600" baseline="30000" dirty="0"/>
              <a:t>12</a:t>
            </a:r>
            <a:r>
              <a:rPr lang="en-US" sz="2600" dirty="0"/>
              <a:t> And Jesus answered and said to him, "It has been said, 'You shall not tempt the LORD your God.' "  </a:t>
            </a:r>
            <a:r>
              <a:rPr lang="en-US" sz="2600" baseline="30000" dirty="0"/>
              <a:t>13</a:t>
            </a:r>
            <a:r>
              <a:rPr lang="en-US" sz="2600" dirty="0"/>
              <a:t> Now when the devil had ended every temptation, he departed from Him until an opportune time.</a:t>
            </a:r>
            <a:endParaRPr lang="en-US" sz="2600" dirty="0"/>
          </a:p>
        </p:txBody>
      </p:sp>
    </p:spTree>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4:1 Then Jesus, being filled with the Holy Spirit, returned from the Jordan and was led by the Spirit into the wilderness,  </a:t>
            </a:r>
            <a:r>
              <a:rPr lang="en-US" baseline="30000" dirty="0"/>
              <a:t>2</a:t>
            </a:r>
            <a:r>
              <a:rPr lang="en-US" dirty="0"/>
              <a:t> being tempted for forty days by the devil.</a:t>
            </a:r>
          </a:p>
          <a:p>
            <a:r>
              <a:rPr lang="en-US" dirty="0"/>
              <a:t> </a:t>
            </a:r>
          </a:p>
        </p:txBody>
      </p:sp>
    </p:spTree>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And in those days He ate nothing, and afterward, when they had ended, He was hungry.</a:t>
            </a:r>
          </a:p>
        </p:txBody>
      </p:sp>
    </p:spTree>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a:t>
            </a:r>
            <a:r>
              <a:rPr lang="en-US" dirty="0"/>
              <a:t> And the devil said to Him, "If You are the Son of God, command this stone to become bread."  </a:t>
            </a:r>
          </a:p>
        </p:txBody>
      </p:sp>
    </p:spTree>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But Jesus answered him, saying, "It is written, 'Man shall not live by bread alone, but by every word of God.' "  </a:t>
            </a:r>
          </a:p>
        </p:txBody>
      </p:sp>
    </p:spTree>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119:11  Your word I have hidden in my heart, That I might not sin against You!</a:t>
            </a:r>
          </a:p>
        </p:txBody>
      </p:sp>
    </p:spTree>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Job 23:12 I have not departed from the commandment of His lips; I have treasured the words of His mouth More than my necessary</a:t>
            </a:r>
            <a:r>
              <a:rPr lang="en-US" i="1" dirty="0"/>
              <a:t> food.</a:t>
            </a:r>
            <a:endParaRPr lang="en-US" dirty="0"/>
          </a:p>
          <a:p>
            <a:r>
              <a:rPr lang="en-US" dirty="0"/>
              <a:t> </a:t>
            </a:r>
          </a:p>
          <a:p>
            <a:r>
              <a:rPr lang="en-US" dirty="0"/>
              <a:t>Psalm 19:9 The fear of the LORD </a:t>
            </a:r>
            <a:r>
              <a:rPr lang="en-US" i="1" dirty="0"/>
              <a:t>is </a:t>
            </a:r>
            <a:r>
              <a:rPr lang="en-US" dirty="0"/>
              <a:t>clean, enduring forever; The judgments of the LORD </a:t>
            </a:r>
            <a:r>
              <a:rPr lang="en-US" i="1" dirty="0"/>
              <a:t>are </a:t>
            </a:r>
            <a:r>
              <a:rPr lang="en-US" dirty="0"/>
              <a:t>true </a:t>
            </a:r>
            <a:r>
              <a:rPr lang="en-US" i="1" dirty="0"/>
              <a:t>and </a:t>
            </a:r>
            <a:r>
              <a:rPr lang="en-US" dirty="0"/>
              <a:t>righteous altogether. </a:t>
            </a:r>
            <a:r>
              <a:rPr lang="en-US" baseline="30000" dirty="0"/>
              <a:t>10 </a:t>
            </a:r>
            <a:r>
              <a:rPr lang="en-US" dirty="0"/>
              <a:t>More to be desired </a:t>
            </a:r>
            <a:r>
              <a:rPr lang="en-US" i="1" dirty="0"/>
              <a:t>are they </a:t>
            </a:r>
            <a:r>
              <a:rPr lang="en-US" dirty="0"/>
              <a:t>than gold, Yea, than much fine gold; Sweeter also than honey and the honeycomb</a:t>
            </a:r>
            <a:r>
              <a:rPr lang="en-US" dirty="0" smtClean="0"/>
              <a:t>.</a:t>
            </a:r>
          </a:p>
          <a:p>
            <a:endParaRPr lang="en-US" dirty="0"/>
          </a:p>
          <a:p>
            <a:r>
              <a:rPr lang="en-US" dirty="0"/>
              <a:t>1 Peter 2:2 as newborn babes, desire the pure milk of the word, that you may grow thereby,</a:t>
            </a:r>
          </a:p>
        </p:txBody>
      </p:sp>
    </p:spTree>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2286</TotalTime>
  <Words>1414</Words>
  <Application>Microsoft Office PowerPoint</Application>
  <PresentationFormat>On-screen Show (4:3)</PresentationFormat>
  <Paragraphs>33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47</cp:revision>
  <dcterms:created xsi:type="dcterms:W3CDTF">2006-12-19T00:50:39Z</dcterms:created>
  <dcterms:modified xsi:type="dcterms:W3CDTF">2013-04-05T22:50:24Z</dcterms:modified>
</cp:coreProperties>
</file>